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a6c46f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a6c46f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9e815df7_1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9e815df7_1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a6c46f0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a6c46f0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a6c46f0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a6c46f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9e815df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9e815df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164ba39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164ba39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164ba39a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164ba39a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164ba39a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164ba39a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164ba39a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164ba39a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164ba39a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164ba39a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9e815df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9e815d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164ba39a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164ba39a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164ba39a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164ba39a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164ba39a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164ba39a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164ba39a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164ba39a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164ba39a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6164ba39a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6dcc197b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6dcc197b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9e815df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9e815d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9e815df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9e815df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9e815df7_1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9e815df7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79954ff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79954ff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9e815df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9e815df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9e815df7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9e815df7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9e815df7_1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9e815df7_1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53100"/>
            <a:ext cx="8520600" cy="9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Integrado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381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s" sz="5200">
                <a:solidFill>
                  <a:schemeClr val="dk1"/>
                </a:solidFill>
              </a:rPr>
              <a:t>PedalNest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440300" y="4414925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Francisco Manuel Martínez Vázquez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7" name="Google Shape;57;p13" title="logoPed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275" y="2410550"/>
            <a:ext cx="1767449" cy="17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740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Reservas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13" y="1061400"/>
            <a:ext cx="80227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Inicio de sesión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50" y="1017725"/>
            <a:ext cx="2488049" cy="213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711" y="2672050"/>
            <a:ext cx="2902726" cy="22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125" y="1053363"/>
            <a:ext cx="2902725" cy="176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Registro de usuarios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275" y="1017725"/>
            <a:ext cx="3077451" cy="234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275" y="3164648"/>
            <a:ext cx="3077448" cy="178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11"/>
              <a:t>CÓDIGO FUENTE</a:t>
            </a:r>
            <a:endParaRPr b="1" sz="2811"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6625"/>
            <a:ext cx="187939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020" y="2151288"/>
            <a:ext cx="26479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3629" y="1126637"/>
            <a:ext cx="15886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Conexión a la BBDD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775" y="1017725"/>
            <a:ext cx="712246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Clases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4368500" y="1217700"/>
            <a:ext cx="19734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Clase “Comentario”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1610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4082825" y="3192750"/>
            <a:ext cx="14295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Clase “Compra”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425" y="1675023"/>
            <a:ext cx="3471200" cy="31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6979675" y="317600"/>
            <a:ext cx="16779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Clase “Reserva”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64501" cy="47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268650" y="251625"/>
            <a:ext cx="86067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Clase “Producto”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5" y="710325"/>
            <a:ext cx="4409957" cy="412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682" y="862725"/>
            <a:ext cx="4370918" cy="31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825" y="152400"/>
            <a:ext cx="50783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20"/>
              <a:t>ÍNDICE</a:t>
            </a:r>
            <a:endParaRPr b="1" sz="282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¿Por qué se crea la web?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Selección de colores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Tecnologías utilizadas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Páginas de la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Código fuente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270525"/>
            <a:ext cx="8520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Clase “Usuarios”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625"/>
            <a:ext cx="4611445" cy="403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745" y="1718650"/>
            <a:ext cx="4075356" cy="2510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17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Interacciones FrontEnd - BackEnd - BBDD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744000"/>
            <a:ext cx="8520600" cy="9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RESEÑAS:</a:t>
            </a:r>
            <a:br>
              <a:rPr lang="es"/>
            </a:br>
            <a:r>
              <a:rPr lang="es"/>
              <a:t>1.- FrontEnd.</a:t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8150"/>
            <a:ext cx="8839199" cy="299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11700" y="199975"/>
            <a:ext cx="85206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2.- JavaScript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575"/>
            <a:ext cx="2684945" cy="41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745" y="857575"/>
            <a:ext cx="3026761" cy="4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906" y="857575"/>
            <a:ext cx="2822695" cy="2600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89025"/>
            <a:ext cx="8520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3.- Controlador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25" y="758875"/>
            <a:ext cx="7700161" cy="419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11700" y="265650"/>
            <a:ext cx="8520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4.- Clase comentario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5950"/>
            <a:ext cx="8839198" cy="4008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445025"/>
            <a:ext cx="85206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/>
              <a:t>FIN</a:t>
            </a:r>
            <a:endParaRPr sz="8000"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311700" y="3832075"/>
            <a:ext cx="85206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MUCHAS GRACIAS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901725"/>
            <a:ext cx="359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 propuesto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609175"/>
            <a:ext cx="35943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Necesitamos crear una página web para hacer crecer nuestro negocio de bicicletas y poder gestionar compras y reservas online.</a:t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5221625" y="2798925"/>
            <a:ext cx="359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221625" y="3530950"/>
            <a:ext cx="35943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Crearemos un sitio web con varios apartados que van conectados con el menú de navegación.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087663"/>
            <a:ext cx="5056027" cy="2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850" y="901725"/>
            <a:ext cx="1810201" cy="18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94325"/>
            <a:ext cx="8504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¿POR QUÉ SE CREA LA WEB?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20"/>
              <a:t>SELECCIÓN DE COLORES</a:t>
            </a:r>
            <a:endParaRPr b="1" sz="282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13" y="1141600"/>
            <a:ext cx="8520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He seleccionado estos colores ya que a mí me transmiten elegancia, comodidad, pureza, confianza, modernidad, etc.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363" y="2366552"/>
            <a:ext cx="7255276" cy="19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Psicología de los colores seleccionados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475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Blanco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Pureza, limpieza, simplicidad, minimalismo.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Amarillo selectivo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Energía, optimismo, atención, alegría.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Azul claro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Tranquilidad, confianza, frescura, profesionalismo.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Cian oscuro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Modernidad, frescura, equilibrio, sofisticación.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Metal oscuro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Solidez, seriedad, elegancia, tecnología.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Negro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Poder, elegancia, lujo, misterio.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446" y="1425125"/>
            <a:ext cx="3469976" cy="22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UTILIZADAS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1149025" y="1152475"/>
            <a:ext cx="11910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Front-End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6629825" y="1152475"/>
            <a:ext cx="11910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Back-End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97" y="1748625"/>
            <a:ext cx="1771825" cy="16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770" y="2766675"/>
            <a:ext cx="1728800" cy="14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845" y="1809775"/>
            <a:ext cx="22669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611" y="3398511"/>
            <a:ext cx="1191000" cy="11451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6629825" y="3398500"/>
            <a:ext cx="11910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BBDD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9822" y="3859902"/>
            <a:ext cx="1191000" cy="96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11"/>
              <a:t>PÁGINAS DE LA WEB</a:t>
            </a:r>
            <a:endParaRPr b="1" sz="2811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25" y="1249508"/>
            <a:ext cx="8314352" cy="4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56897"/>
            <a:ext cx="8520599" cy="230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Inicio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20325" cy="198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13850"/>
            <a:ext cx="4466475" cy="23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349" y="3224025"/>
            <a:ext cx="3163525" cy="18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Tienda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0" y="1170125"/>
            <a:ext cx="3916724" cy="22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325" y="1284963"/>
            <a:ext cx="3002850" cy="199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571" y="3550823"/>
            <a:ext cx="3002849" cy="1304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